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85" d="100"/>
          <a:sy n="85" d="100"/>
        </p:scale>
        <p:origin x="58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Hodges" userId="f6151212-fe33-44d8-bf79-86137f0c3239" providerId="ADAL" clId="{BDE41B85-A918-4591-914B-FCA07466DDDC}"/>
    <pc:docChg chg="undo custSel modSld modMainMaster">
      <pc:chgData name="Jasmine Hodges" userId="f6151212-fe33-44d8-bf79-86137f0c3239" providerId="ADAL" clId="{BDE41B85-A918-4591-914B-FCA07466DDDC}" dt="2023-09-08T10:49:57.347" v="238" actId="6549"/>
      <pc:docMkLst>
        <pc:docMk/>
      </pc:docMkLst>
      <pc:sldChg chg="addSp modSp mod">
        <pc:chgData name="Jasmine Hodges" userId="f6151212-fe33-44d8-bf79-86137f0c3239" providerId="ADAL" clId="{BDE41B85-A918-4591-914B-FCA07466DDDC}" dt="2023-09-08T10:49:57.347" v="238" actId="6549"/>
        <pc:sldMkLst>
          <pc:docMk/>
          <pc:sldMk cId="1115815561" sldId="262"/>
        </pc:sldMkLst>
        <pc:spChg chg="mod">
          <ac:chgData name="Jasmine Hodges" userId="f6151212-fe33-44d8-bf79-86137f0c3239" providerId="ADAL" clId="{BDE41B85-A918-4591-914B-FCA07466DDDC}" dt="2023-09-08T10:49:03.306" v="204" actId="1036"/>
          <ac:spMkLst>
            <pc:docMk/>
            <pc:sldMk cId="1115815561" sldId="262"/>
            <ac:spMk id="2" creationId="{1D75F6C0-104C-D6AA-7FAE-B2C7B719424A}"/>
          </ac:spMkLst>
        </pc:spChg>
        <pc:spChg chg="mod">
          <ac:chgData name="Jasmine Hodges" userId="f6151212-fe33-44d8-bf79-86137f0c3239" providerId="ADAL" clId="{BDE41B85-A918-4591-914B-FCA07466DDDC}" dt="2023-09-08T10:44:49.626" v="39" actId="14100"/>
          <ac:spMkLst>
            <pc:docMk/>
            <pc:sldMk cId="1115815561" sldId="262"/>
            <ac:spMk id="3" creationId="{281BEF35-0883-9A84-6518-9F5DF50F5888}"/>
          </ac:spMkLst>
        </pc:spChg>
        <pc:spChg chg="mod">
          <ac:chgData name="Jasmine Hodges" userId="f6151212-fe33-44d8-bf79-86137f0c3239" providerId="ADAL" clId="{BDE41B85-A918-4591-914B-FCA07466DDDC}" dt="2023-09-08T10:49:37.264" v="234" actId="1035"/>
          <ac:spMkLst>
            <pc:docMk/>
            <pc:sldMk cId="1115815561" sldId="262"/>
            <ac:spMk id="4" creationId="{11BD1D75-38CF-6CD6-0F7D-3D3BFD288D8A}"/>
          </ac:spMkLst>
        </pc:spChg>
        <pc:spChg chg="add mod">
          <ac:chgData name="Jasmine Hodges" userId="f6151212-fe33-44d8-bf79-86137f0c3239" providerId="ADAL" clId="{BDE41B85-A918-4591-914B-FCA07466DDDC}" dt="2023-09-08T10:49:49.516" v="237" actId="6549"/>
          <ac:spMkLst>
            <pc:docMk/>
            <pc:sldMk cId="1115815561" sldId="262"/>
            <ac:spMk id="5" creationId="{FD6D61D0-2BCE-8E88-E96F-1CED37D8B91C}"/>
          </ac:spMkLst>
        </pc:spChg>
        <pc:spChg chg="add mod">
          <ac:chgData name="Jasmine Hodges" userId="f6151212-fe33-44d8-bf79-86137f0c3239" providerId="ADAL" clId="{BDE41B85-A918-4591-914B-FCA07466DDDC}" dt="2023-09-08T10:45:55.346" v="48" actId="1076"/>
          <ac:spMkLst>
            <pc:docMk/>
            <pc:sldMk cId="1115815561" sldId="262"/>
            <ac:spMk id="6" creationId="{222A2ADD-06F0-F5BC-C61D-CB188004B0F9}"/>
          </ac:spMkLst>
        </pc:spChg>
        <pc:spChg chg="add mod">
          <ac:chgData name="Jasmine Hodges" userId="f6151212-fe33-44d8-bf79-86137f0c3239" providerId="ADAL" clId="{BDE41B85-A918-4591-914B-FCA07466DDDC}" dt="2023-09-08T10:43:01.816" v="29" actId="6549"/>
          <ac:spMkLst>
            <pc:docMk/>
            <pc:sldMk cId="1115815561" sldId="262"/>
            <ac:spMk id="7" creationId="{39C21E00-4216-453A-2C9A-E03CD251889D}"/>
          </ac:spMkLst>
        </pc:spChg>
        <pc:spChg chg="add mod">
          <ac:chgData name="Jasmine Hodges" userId="f6151212-fe33-44d8-bf79-86137f0c3239" providerId="ADAL" clId="{BDE41B85-A918-4591-914B-FCA07466DDDC}" dt="2023-09-08T10:49:57.347" v="238" actId="6549"/>
          <ac:spMkLst>
            <pc:docMk/>
            <pc:sldMk cId="1115815561" sldId="262"/>
            <ac:spMk id="8" creationId="{E646DF42-9280-53FD-1537-F010308D0266}"/>
          </ac:spMkLst>
        </pc:spChg>
        <pc:spChg chg="add mod">
          <ac:chgData name="Jasmine Hodges" userId="f6151212-fe33-44d8-bf79-86137f0c3239" providerId="ADAL" clId="{BDE41B85-A918-4591-914B-FCA07466DDDC}" dt="2023-09-08T10:49:19.825" v="224" actId="20577"/>
          <ac:spMkLst>
            <pc:docMk/>
            <pc:sldMk cId="1115815561" sldId="262"/>
            <ac:spMk id="9" creationId="{966D5270-FC39-3022-9422-868636FA24C7}"/>
          </ac:spMkLst>
        </pc:spChg>
        <pc:spChg chg="mod">
          <ac:chgData name="Jasmine Hodges" userId="f6151212-fe33-44d8-bf79-86137f0c3239" providerId="ADAL" clId="{BDE41B85-A918-4591-914B-FCA07466DDDC}" dt="2023-09-08T10:49:08.089" v="222" actId="1036"/>
          <ac:spMkLst>
            <pc:docMk/>
            <pc:sldMk cId="1115815561" sldId="262"/>
            <ac:spMk id="14" creationId="{0A79913F-6D6F-4C25-B9B3-DC351A8C3DA7}"/>
          </ac:spMkLst>
        </pc:spChg>
      </pc:sldChg>
      <pc:sldMasterChg chg="modSldLayout">
        <pc:chgData name="Jasmine Hodges" userId="f6151212-fe33-44d8-bf79-86137f0c3239" providerId="ADAL" clId="{BDE41B85-A918-4591-914B-FCA07466DDDC}" dt="2023-09-08T10:47:47.946" v="84" actId="14100"/>
        <pc:sldMasterMkLst>
          <pc:docMk/>
          <pc:sldMasterMk cId="4130189591" sldId="2147483743"/>
        </pc:sldMasterMkLst>
        <pc:sldLayoutChg chg="addSp delSp modSp mod">
          <pc:chgData name="Jasmine Hodges" userId="f6151212-fe33-44d8-bf79-86137f0c3239" providerId="ADAL" clId="{BDE41B85-A918-4591-914B-FCA07466DDDC}" dt="2023-09-08T10:47:47.946" v="84" actId="14100"/>
          <pc:sldLayoutMkLst>
            <pc:docMk/>
            <pc:sldMasterMk cId="4130189591" sldId="2147483743"/>
            <pc:sldLayoutMk cId="2445047824" sldId="2147483745"/>
          </pc:sldLayoutMkLst>
          <pc:cxnChg chg="mod">
            <ac:chgData name="Jasmine Hodges" userId="f6151212-fe33-44d8-bf79-86137f0c3239" providerId="ADAL" clId="{BDE41B85-A918-4591-914B-FCA07466DDDC}" dt="2023-09-08T10:47:47.946" v="84" actId="14100"/>
            <ac:cxnSpMkLst>
              <pc:docMk/>
              <pc:sldMasterMk cId="4130189591" sldId="2147483743"/>
              <pc:sldLayoutMk cId="2445047824" sldId="2147483745"/>
              <ac:cxnSpMk id="3" creationId="{790618AE-D899-7761-45A1-DFB7DB9BE047}"/>
            </ac:cxnSpMkLst>
          </pc:cxnChg>
          <pc:cxnChg chg="mod">
            <ac:chgData name="Jasmine Hodges" userId="f6151212-fe33-44d8-bf79-86137f0c3239" providerId="ADAL" clId="{BDE41B85-A918-4591-914B-FCA07466DDDC}" dt="2023-09-08T10:44:19.585" v="33" actId="1076"/>
            <ac:cxnSpMkLst>
              <pc:docMk/>
              <pc:sldMasterMk cId="4130189591" sldId="2147483743"/>
              <pc:sldLayoutMk cId="2445047824" sldId="2147483745"/>
              <ac:cxnSpMk id="5" creationId="{E31B037D-6C79-2F94-DFF6-6CA4281E46F7}"/>
            </ac:cxnSpMkLst>
          </pc:cxnChg>
          <pc:cxnChg chg="add del mod">
            <ac:chgData name="Jasmine Hodges" userId="f6151212-fe33-44d8-bf79-86137f0c3239" providerId="ADAL" clId="{BDE41B85-A918-4591-914B-FCA07466DDDC}" dt="2023-09-08T10:47:44.505" v="83" actId="478"/>
            <ac:cxnSpMkLst>
              <pc:docMk/>
              <pc:sldMasterMk cId="4130189591" sldId="2147483743"/>
              <pc:sldLayoutMk cId="2445047824" sldId="2147483745"/>
              <ac:cxnSpMk id="6" creationId="{D34F3FE7-E759-5EA4-DB90-EC3123872638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5" ma:contentTypeDescription="Create a new document." ma:contentTypeScope="" ma:versionID="48e4546b6b66fc8c46148cb92ac4ef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15e455e4f4b63680f32db9c256bf2301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F9AA8-8F08-456C-9B13-E3D7469EC158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1af5b9d-5c5e-48d0-98c5-affe1f8e5bd9"/>
    <ds:schemaRef ds:uri="207b8a46-e0be-4144-911e-dbce4cbd9b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11AC61-B619-4C87-9CE1-69EFD72E8B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Jasmine Hodges</cp:lastModifiedBy>
  <cp:revision>114</cp:revision>
  <dcterms:created xsi:type="dcterms:W3CDTF">2020-01-10T08:38:08Z</dcterms:created>
  <dcterms:modified xsi:type="dcterms:W3CDTF">2023-09-08T10:50:00Z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