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</p:sldIdLst>
  <p:sldSz cx="30279975" cy="42808525"/>
  <p:notesSz cx="9926638" cy="143557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BA8"/>
    <a:srgbClr val="1D519C"/>
    <a:srgbClr val="F96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F82B2-3FE2-4D46-AB7D-531BEF91B57D}" v="8" dt="2022-12-06T12:44:00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318" autoAdjust="0"/>
  </p:normalViewPr>
  <p:slideViewPr>
    <p:cSldViewPr>
      <p:cViewPr>
        <p:scale>
          <a:sx n="33" d="100"/>
          <a:sy n="33" d="100"/>
        </p:scale>
        <p:origin x="68" y="16"/>
      </p:cViewPr>
      <p:guideLst>
        <p:guide orient="horz" pos="13483"/>
        <p:guide pos="9537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449FC-2CAC-48DD-9A96-EE2C07027D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15F08D-4375-4244-AFCF-BF30A5C4AC98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164DF6B-FB3B-4DA7-B97D-387EF7E674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B36428B-0634-4473-8EA1-AB809A36FE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98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270" y="6966506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4584008"/>
            <a:ext cx="27251025" cy="236556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1953-264F-48E1-820B-7FEF0C4CEC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04C22C-0662-4CFC-90EF-C1FEF4F29E9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F543BBD-A55E-4D6B-B3DF-FE79C847C3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6912DE3-F983-4D98-B8E0-730F0971F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2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38" y="7290694"/>
            <a:ext cx="6811962" cy="309490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7290694"/>
            <a:ext cx="20286663" cy="309490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118A-933A-401E-8FAE-20BF5022A2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AB8E90-5141-4360-ADF7-A4DE507A89BC}"/>
              </a:ext>
            </a:extLst>
          </p:cNvPr>
          <p:cNvGrpSpPr/>
          <p:nvPr userDrawn="1"/>
        </p:nvGrpSpPr>
        <p:grpSpPr>
          <a:xfrm>
            <a:off x="0" y="-630186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9E3AA5E-DD3A-49E8-AFF6-135939DFA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74F93A5-C13C-4D6B-AA47-5811AE2C5D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4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2947-F3F7-4C9D-88C1-ADF2B9600F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EBD9702-EA7E-46C0-B7AE-F4F9DDE75EF7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32B5318-AF49-459D-B882-5584ED6E0E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92E361D-0F9E-403F-8A04-FF8C17479C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83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B99A-0480-446F-ACD5-38B0027F5B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A5878-380C-4EF8-A5C4-202ED9FC2C0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A28212-7B9D-4D83-8E4F-1324AF257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2F8C56-304A-48E7-9A05-05053F25F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24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14683344"/>
            <a:ext cx="13549313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14683344"/>
            <a:ext cx="13549312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1E996E0-1439-476B-A426-77EEF313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B09BB19-C0FB-4576-B275-12D94F78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44FDA5-075F-42B8-B422-FAD9946C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D5A9046-7D1C-4E98-993F-DF2B9FE2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65038-2833-41C8-82DE-0F184D44B59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10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7227767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4" y="151065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9460046"/>
            <a:ext cx="13377863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51323" y="151065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288" y="19460046"/>
            <a:ext cx="13384212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D3B65-04E9-4EE5-B006-8900CC9105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BF59D9-6650-446A-B0E0-5EF98E85C52A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A3888F-964E-484E-8423-76A21396DE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57E744-CE45-4CD7-BB92-97AE1179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88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950" y="7722742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070E5-3E23-48E9-9867-6C4E86DE87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750F39-DE77-4E45-B1A5-6D0E8BA86281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BB02163-6094-4D88-8F8A-3B64B70012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F95EBE-B43C-4FA8-9535-46848D98FE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16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D7F8-B5FF-421E-96E8-10CD2D0AA7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36445E-5750-4968-87BA-97139257F9F6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D63E11-F895-4D1C-B788-5E13B350CF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D2196C-BDDC-49B5-B4A4-2071F11B41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85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4" y="7227767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988" y="7227767"/>
            <a:ext cx="16927512" cy="31011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15225593"/>
            <a:ext cx="9961563" cy="2301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C932C-AF1F-4060-809D-1FF96710EE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FEA0A3-1F5B-40C6-A87D-D8320F812B7E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1E2BCF-7E42-4C2E-90F3-3608294F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456E897-AB77-450A-B5B2-BBA75876D4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1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482" y="7400071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648DE-6C1B-4322-8CE2-FA18ABFE97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5BE17E-6FB8-41F7-A6CD-2B69B5BBC15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2F2BD1F-B159-4E8E-86BA-34786F3BA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48BEE0A-ACC4-4E26-B5AC-AF3C19334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834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ctr"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r" defTabSz="4176713" eaLnBrk="1" hangingPunct="1">
              <a:defRPr sz="6400" smtClean="0"/>
            </a:lvl1pPr>
          </a:lstStyle>
          <a:p>
            <a:pPr>
              <a:defRPr/>
            </a:pPr>
            <a:fld id="{7B065038-2833-41C8-82DE-0F184D44B5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CD553E-CDE4-49D6-9BA9-8F393F6EB472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7CC513D-CB4F-4583-BB7F-B37AB9DEE2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6489D0-9034-4DB8-8928-E8F14F1E19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cs typeface="+mn-cs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cs typeface="+mn-cs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cs typeface="+mn-cs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1387475" y="41638510"/>
            <a:ext cx="272891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1" tIns="45711" rIns="91421" bIns="45711" anchor="t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BE" altLang="en-US" sz="5000" b="1" dirty="0">
                <a:latin typeface="+mj-lt"/>
                <a:cs typeface="Arial"/>
              </a:rPr>
              <a:t>DPSP 2024– </a:t>
            </a:r>
            <a:r>
              <a:rPr lang="en-GB" altLang="en-US" sz="5000" b="1" dirty="0">
                <a:latin typeface="+mj-lt"/>
                <a:cs typeface="Arial"/>
              </a:rPr>
              <a:t>paper</a:t>
            </a:r>
            <a:r>
              <a:rPr lang="fr-BE" altLang="en-US" sz="5000" b="1" dirty="0">
                <a:latin typeface="+mj-lt"/>
                <a:cs typeface="Arial"/>
              </a:rPr>
              <a:t> no: </a:t>
            </a:r>
            <a:r>
              <a:rPr lang="fr-BE" altLang="en-US" sz="5000" b="1" dirty="0">
                <a:highlight>
                  <a:srgbClr val="FFFF00"/>
                </a:highlight>
                <a:latin typeface="+mj-lt"/>
                <a:cs typeface="Arial"/>
              </a:rPr>
              <a:t>Insert Paper Code from programme   </a:t>
            </a:r>
            <a:endParaRPr lang="fr-FR" altLang="en-US" sz="5000" b="1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2051" name="Rectangle 49"/>
          <p:cNvSpPr>
            <a:spLocks noGrp="1" noChangeArrowheads="1"/>
          </p:cNvSpPr>
          <p:nvPr>
            <p:ph type="title"/>
          </p:nvPr>
        </p:nvSpPr>
        <p:spPr>
          <a:xfrm>
            <a:off x="974724" y="1673150"/>
            <a:ext cx="28330525" cy="4248150"/>
          </a:xfrm>
        </p:spPr>
        <p:txBody>
          <a:bodyPr/>
          <a:lstStyle/>
          <a:p>
            <a:pPr eaLnBrk="1" hangingPunct="1"/>
            <a:r>
              <a:rPr lang="en-GB" altLang="en-US" sz="11500" b="1" dirty="0"/>
              <a:t>How to make a great poster*</a:t>
            </a:r>
            <a:br>
              <a:rPr lang="en-GB" altLang="en-US" sz="14400" b="1" dirty="0"/>
            </a:br>
            <a:r>
              <a:rPr lang="en-GB" altLang="en-US" sz="5000" dirty="0"/>
              <a:t>(*replace this sentence by the number and the title of your paper )</a:t>
            </a:r>
            <a:br>
              <a:rPr lang="en-GB" altLang="en-US" sz="5000" dirty="0"/>
            </a:br>
            <a:br>
              <a:rPr lang="en-GB" altLang="en-US" sz="1000" dirty="0"/>
            </a:br>
            <a:br>
              <a:rPr lang="en-GB" altLang="en-US" sz="1000" dirty="0"/>
            </a:br>
            <a:r>
              <a:rPr lang="en-GB" altLang="en-US" sz="5000" dirty="0"/>
              <a:t>First name, Family name               First name, Family name          First name, Family name </a:t>
            </a:r>
            <a:br>
              <a:rPr lang="en-GB" altLang="en-US" sz="5000" dirty="0"/>
            </a:br>
            <a:r>
              <a:rPr lang="en-GB" altLang="en-US" sz="5000" dirty="0"/>
              <a:t>    Affiliation, Country                           Affiliation, Country                    Affiliation, Country</a:t>
            </a:r>
            <a:endParaRPr lang="fr-FR" altLang="en-US" sz="5000" dirty="0"/>
          </a:p>
        </p:txBody>
      </p:sp>
      <p:sp>
        <p:nvSpPr>
          <p:cNvPr id="2052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974724" y="7889951"/>
            <a:ext cx="13549313" cy="3252273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Introduction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 poster should not contain too many text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elements: don’t overload your poster with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text. Avoid for instance to simply present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large copies of your original paper. </a:t>
            </a:r>
            <a:r>
              <a:rPr lang="en-GB" altLang="en-US" sz="5000" dirty="0"/>
              <a:t>The display should be visually appealing to attract an audience and should contain the essence of your paper in a form that is easy to understand.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6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Methods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Pictures, photographs, figures, graphics,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workflow diagrams etc. are usually easier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and more visually appealing, rather than long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 blocks. You </a:t>
            </a:r>
            <a:r>
              <a:rPr lang="en-GB" altLang="en-US" sz="5000" dirty="0"/>
              <a:t>can use visuals that were not present in your paper. And Make the most of the fact the poster is digital e.g. animation, interaction</a:t>
            </a:r>
            <a:r>
              <a:rPr lang="en-US" altLang="en-US" sz="5000" dirty="0"/>
              <a:t> Use colours!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When you use text, it is better not to use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smaller font sizes than the smallest ones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used in this template (Arial : 50 points). Be sure to u</a:t>
            </a:r>
            <a:r>
              <a:rPr lang="en-GB" altLang="en-US" sz="5000" dirty="0"/>
              <a:t>se colour to emphasise important features. 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</p:txBody>
      </p:sp>
      <p:sp>
        <p:nvSpPr>
          <p:cNvPr id="2053" name="Rectangle 50"/>
          <p:cNvSpPr>
            <a:spLocks noGrp="1" noChangeArrowheads="1"/>
          </p:cNvSpPr>
          <p:nvPr>
            <p:ph type="body" sz="half" idx="2"/>
          </p:nvPr>
        </p:nvSpPr>
        <p:spPr>
          <a:xfrm>
            <a:off x="15174646" y="7889951"/>
            <a:ext cx="13549312" cy="29235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Results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Indicate at least the key words or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strongest messages, regarding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context and the objectives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approach or followed methodology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major results and conclusions</a:t>
            </a:r>
            <a:endParaRPr lang="fr-FR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en-US" sz="5000" dirty="0"/>
              <a:t>           - Future perspective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Conclusions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/>
              <a:t>A </a:t>
            </a:r>
            <a:r>
              <a:rPr lang="fr-BE" altLang="en-US" sz="5000" b="1" dirty="0" err="1"/>
              <a:t>great</a:t>
            </a:r>
            <a:r>
              <a:rPr lang="fr-BE" altLang="en-US" sz="5000" b="1" dirty="0"/>
              <a:t> poster has to </a:t>
            </a:r>
            <a:r>
              <a:rPr lang="fr-BE" altLang="en-US" sz="5000" b="1" dirty="0" err="1"/>
              <a:t>be</a:t>
            </a:r>
            <a:r>
              <a:rPr lang="fr-BE" altLang="en-US" sz="5000" b="1" dirty="0"/>
              <a:t> </a:t>
            </a:r>
            <a:r>
              <a:rPr lang="fr-BE" altLang="en-US" sz="5000" b="1" dirty="0" err="1"/>
              <a:t>readable</a:t>
            </a:r>
            <a:r>
              <a:rPr lang="fr-BE" altLang="en-US" sz="5000" b="1" dirty="0"/>
              <a:t>, </a:t>
            </a:r>
            <a:r>
              <a:rPr lang="fr-BE" altLang="en-US" sz="5000" b="1" dirty="0" err="1"/>
              <a:t>legible</a:t>
            </a:r>
            <a:r>
              <a:rPr lang="fr-BE" altLang="en-US" sz="5000" b="1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 err="1"/>
              <a:t>well-organised</a:t>
            </a:r>
            <a:r>
              <a:rPr lang="fr-BE" altLang="en-US" sz="5000" b="1" dirty="0"/>
              <a:t> and succinct. </a:t>
            </a:r>
            <a:endParaRPr lang="fr-FR" altLang="en-US" sz="5000" b="1" dirty="0"/>
          </a:p>
        </p:txBody>
      </p:sp>
      <p:pic>
        <p:nvPicPr>
          <p:cNvPr id="2054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350" y="35805862"/>
            <a:ext cx="5671783" cy="410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1" descr="MCj021675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3322599"/>
            <a:ext cx="54530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4" descr="MCj034345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46" y="23299081"/>
            <a:ext cx="5387975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5" descr="MCj031062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243" y="9666958"/>
            <a:ext cx="8183562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_poster_Workshop">
  <a:themeElements>
    <a:clrScheme name="template_poster_Worksh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ster_Worksh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poster_Worksh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A2CF3E200094B9D6146C000A7FABF" ma:contentTypeVersion="15" ma:contentTypeDescription="Create a new document." ma:contentTypeScope="" ma:versionID="48e4546b6b66fc8c46148cb92ac4ef54">
  <xsd:schema xmlns:xsd="http://www.w3.org/2001/XMLSchema" xmlns:xs="http://www.w3.org/2001/XMLSchema" xmlns:p="http://schemas.microsoft.com/office/2006/metadata/properties" xmlns:ns2="207b8a46-e0be-4144-911e-dbce4cbd9b4a" xmlns:ns3="31af5b9d-5c5e-48d0-98c5-affe1f8e5bd9" targetNamespace="http://schemas.microsoft.com/office/2006/metadata/properties" ma:root="true" ma:fieldsID="15e455e4f4b63680f32db9c256bf2301" ns2:_="" ns3:_="">
    <xsd:import namespace="207b8a46-e0be-4144-911e-dbce4cbd9b4a"/>
    <xsd:import namespace="31af5b9d-5c5e-48d0-98c5-affe1f8e5bd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b8a46-e0be-4144-911e-dbce4cbd9b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556c979-edda-49a8-8f4a-2b0faace9eea}" ma:internalName="TaxCatchAll" ma:showField="CatchAllData" ma:web="207b8a46-e0be-4144-911e-dbce4cbd9b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f5b9d-5c5e-48d0-98c5-affe1f8e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abfbd6e-a11e-487f-bb3f-9999447521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af5b9d-5c5e-48d0-98c5-affe1f8e5bd9">
      <Terms xmlns="http://schemas.microsoft.com/office/infopath/2007/PartnerControls"/>
    </lcf76f155ced4ddcb4097134ff3c332f>
    <TaxCatchAll xmlns="207b8a46-e0be-4144-911e-dbce4cbd9b4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46AFAC-1FC3-4799-BFB2-1F7EDD1F3D31}"/>
</file>

<file path=customXml/itemProps2.xml><?xml version="1.0" encoding="utf-8"?>
<ds:datastoreItem xmlns:ds="http://schemas.openxmlformats.org/officeDocument/2006/customXml" ds:itemID="{817827C8-3B0D-45A2-9F91-B150761CFE8C}">
  <ds:schemaRefs>
    <ds:schemaRef ds:uri="http://schemas.microsoft.com/office/2006/metadata/properties"/>
    <ds:schemaRef ds:uri="http://schemas.microsoft.com/office/infopath/2007/PartnerControls"/>
    <ds:schemaRef ds:uri="5b3a2440-fb45-4dfc-a7da-9489edc1e5bd"/>
    <ds:schemaRef ds:uri="15707548-7693-46bc-a483-64a2c2f8a996"/>
    <ds:schemaRef ds:uri="31af5b9d-5c5e-48d0-98c5-affe1f8e5bd9"/>
    <ds:schemaRef ds:uri="207b8a46-e0be-4144-911e-dbce4cbd9b4a"/>
  </ds:schemaRefs>
</ds:datastoreItem>
</file>

<file path=customXml/itemProps3.xml><?xml version="1.0" encoding="utf-8"?>
<ds:datastoreItem xmlns:ds="http://schemas.openxmlformats.org/officeDocument/2006/customXml" ds:itemID="{6C92A59A-1788-4E57-8E5A-C97C8B9C57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287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template_poster_Workshop</vt:lpstr>
      <vt:lpstr>How to make a great poster* (*replace this sentence by the number and the title of your paper )   First name, Family name               First name, Family name          First name, Family name      Affiliation, Country                           Affiliation, Country                    Affiliation, Country</vt:lpstr>
    </vt:vector>
  </TitlesOfParts>
  <Company>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Jasmine Hodges</cp:lastModifiedBy>
  <cp:revision>69</cp:revision>
  <dcterms:created xsi:type="dcterms:W3CDTF">2010-03-25T15:31:07Z</dcterms:created>
  <dcterms:modified xsi:type="dcterms:W3CDTF">2023-11-30T09:57:44Z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0x01010015CA2CF3E200094B9D6146C000A7FABF</vt:lpwstr>
  </property>
  <property fmtid="{D5CDD505-2E9C-101B-9397-08002B2CF9AE}" pid="3" name="MediaServiceImageTags">
    <vt:lpwstr/>
  </property>
</Properties>
</file>